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ardoto" charset="1" panose="00000500000000000000"/>
      <p:regular r:id="rId10"/>
    </p:embeddedFont>
    <p:embeddedFont>
      <p:font typeface="Mardoto Bold" charset="1" panose="00000800000000000000"/>
      <p:regular r:id="rId11"/>
    </p:embeddedFont>
    <p:embeddedFont>
      <p:font typeface="Mardoto Italics" charset="1" panose="00000500000000000000"/>
      <p:regular r:id="rId12"/>
    </p:embeddedFont>
    <p:embeddedFont>
      <p:font typeface="Mardoto Bold Italics" charset="1" panose="00000800000000000000"/>
      <p:regular r:id="rId13"/>
    </p:embeddedFont>
    <p:embeddedFont>
      <p:font typeface="Mardoto Thin" charset="1" panose="00000300000000000000"/>
      <p:regular r:id="rId14"/>
    </p:embeddedFont>
    <p:embeddedFont>
      <p:font typeface="Mardoto Thin Italics" charset="1" panose="00000300000000000000"/>
      <p:regular r:id="rId15"/>
    </p:embeddedFont>
    <p:embeddedFont>
      <p:font typeface="Mardoto Light" charset="1" panose="00000500000000000000"/>
      <p:regular r:id="rId16"/>
    </p:embeddedFont>
    <p:embeddedFont>
      <p:font typeface="Mardoto Light Italics" charset="1" panose="00000400000000000000"/>
      <p:regular r:id="rId17"/>
    </p:embeddedFont>
    <p:embeddedFont>
      <p:font typeface="Mardoto Medium" charset="1" panose="00000600000000000000"/>
      <p:regular r:id="rId18"/>
    </p:embeddedFont>
    <p:embeddedFont>
      <p:font typeface="Mardoto Medium Italics" charset="1" panose="00000600000000000000"/>
      <p:regular r:id="rId19"/>
    </p:embeddedFont>
    <p:embeddedFont>
      <p:font typeface="Mardoto Heavy" charset="1" panose="00000A00000000000000"/>
      <p:regular r:id="rId20"/>
    </p:embeddedFont>
    <p:embeddedFont>
      <p:font typeface="Mardoto Heavy Italics" charset="1" panose="00000A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EC3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2127" y="285750"/>
            <a:ext cx="8851873" cy="8851873"/>
          </a:xfrm>
          <a:custGeom>
            <a:avLst/>
            <a:gdLst/>
            <a:ahLst/>
            <a:cxnLst/>
            <a:rect r="r" b="b" t="t" l="l"/>
            <a:pathLst>
              <a:path h="8851873" w="8851873">
                <a:moveTo>
                  <a:pt x="0" y="0"/>
                </a:moveTo>
                <a:lnTo>
                  <a:pt x="8851873" y="0"/>
                </a:lnTo>
                <a:lnTo>
                  <a:pt x="8851873" y="8851873"/>
                </a:lnTo>
                <a:lnTo>
                  <a:pt x="0" y="8851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495236" y="123825"/>
            <a:ext cx="8487882" cy="2832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339"/>
              </a:lnSpc>
            </a:pPr>
            <a:r>
              <a:rPr lang="en-US" sz="8099">
                <a:solidFill>
                  <a:srgbClr val="1E3148"/>
                </a:solidFill>
                <a:latin typeface="Mardoto Bold"/>
              </a:rPr>
              <a:t>Save the dates for Life Week 2024!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66618" y="9298110"/>
            <a:ext cx="17703746" cy="78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1E3148"/>
                </a:solidFill>
                <a:latin typeface="Mardoto Bold"/>
              </a:rPr>
              <a:t>Find more information at lutheransforlife.org/life-week-2024/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82482" y="3269285"/>
            <a:ext cx="8487882" cy="120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799"/>
              </a:lnSpc>
            </a:pPr>
            <a:r>
              <a:rPr lang="en-US" sz="6999">
                <a:solidFill>
                  <a:srgbClr val="1E3148"/>
                </a:solidFill>
                <a:latin typeface="Mardoto Bold"/>
              </a:rPr>
              <a:t>January 14-20, 2024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482482" y="4823432"/>
            <a:ext cx="8500637" cy="4314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59"/>
              </a:lnSpc>
            </a:pPr>
            <a:r>
              <a:rPr lang="en-US" sz="4899">
                <a:solidFill>
                  <a:srgbClr val="1E3148"/>
                </a:solidFill>
                <a:latin typeface="Mardoto Bold"/>
              </a:rPr>
              <a:t>Each themed day of Life Week explores a distinct aspect of life ministry through local activities, online educational events, and interviews.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DAFwPzXaAFk</dc:identifier>
  <dcterms:modified xsi:type="dcterms:W3CDTF">2011-08-01T06:04:30Z</dcterms:modified>
  <cp:revision>1</cp:revision>
  <dc:title>Life Week 2024 PPT Ad</dc:title>
</cp:coreProperties>
</file>