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4"/>
  </p:sldIdLst>
  <p:sldSz cx="18288000" cy="10287000"/>
  <p:notesSz cx="6858000" cy="9144000"/>
  <p:embeddedFontLst>
    <p:embeddedFont>
      <p:font typeface="Alfa Slab One" charset="1" panose="00000500000000000000"/>
      <p:regular r:id="rId6"/>
    </p:embeddedFont>
    <p:embeddedFont>
      <p:font typeface="Alfa Slab One Italics" charset="1" panose="000005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Aileron" charset="1" panose="00000500000000000000"/>
      <p:regular r:id="rId12"/>
    </p:embeddedFont>
    <p:embeddedFont>
      <p:font typeface="Aileron Bold" charset="1" panose="00000800000000000000"/>
      <p:regular r:id="rId13"/>
    </p:embeddedFont>
    <p:embeddedFont>
      <p:font typeface="Aileron Italics" charset="1" panose="00000500000000000000"/>
      <p:regular r:id="rId14"/>
    </p:embeddedFont>
    <p:embeddedFont>
      <p:font typeface="Aileron Bold Italics" charset="1" panose="00000800000000000000"/>
      <p:regular r:id="rId15"/>
    </p:embeddedFont>
    <p:embeddedFont>
      <p:font typeface="Aileron Thin" charset="1" panose="00000300000000000000"/>
      <p:regular r:id="rId16"/>
    </p:embeddedFont>
    <p:embeddedFont>
      <p:font typeface="Aileron Thin Italics" charset="1" panose="00000300000000000000"/>
      <p:regular r:id="rId17"/>
    </p:embeddedFont>
    <p:embeddedFont>
      <p:font typeface="Aileron Light" charset="1" panose="00000400000000000000"/>
      <p:regular r:id="rId18"/>
    </p:embeddedFont>
    <p:embeddedFont>
      <p:font typeface="Aileron Light Italics" charset="1" panose="00000400000000000000"/>
      <p:regular r:id="rId19"/>
    </p:embeddedFont>
    <p:embeddedFont>
      <p:font typeface="Aileron Ultra-Bold" charset="1" panose="00000A00000000000000"/>
      <p:regular r:id="rId20"/>
    </p:embeddedFont>
    <p:embeddedFont>
      <p:font typeface="Aileron Ultra-Bold Italics" charset="1" panose="00000A00000000000000"/>
      <p:regular r:id="rId21"/>
    </p:embeddedFont>
    <p:embeddedFont>
      <p:font typeface="Aileron Heavy" charset="1" panose="00000A00000000000000"/>
      <p:regular r:id="rId22"/>
    </p:embeddedFont>
    <p:embeddedFont>
      <p:font typeface="Aileron Heavy Italics" charset="1" panose="00000A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44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432090" y="2986373"/>
            <a:ext cx="8421721" cy="1653720"/>
          </a:xfrm>
          <a:custGeom>
            <a:avLst/>
            <a:gdLst/>
            <a:ahLst/>
            <a:cxnLst/>
            <a:rect r="r" b="b" t="t" l="l"/>
            <a:pathLst>
              <a:path h="1653720" w="8421721">
                <a:moveTo>
                  <a:pt x="0" y="0"/>
                </a:moveTo>
                <a:lnTo>
                  <a:pt x="8421721" y="0"/>
                </a:lnTo>
                <a:lnTo>
                  <a:pt x="8421721" y="1653719"/>
                </a:lnTo>
                <a:lnTo>
                  <a:pt x="0" y="165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2094923" y="3070560"/>
            <a:ext cx="7625167" cy="1497306"/>
          </a:xfrm>
          <a:custGeom>
            <a:avLst/>
            <a:gdLst/>
            <a:ahLst/>
            <a:cxnLst/>
            <a:rect r="r" b="b" t="t" l="l"/>
            <a:pathLst>
              <a:path h="1497306" w="7625167">
                <a:moveTo>
                  <a:pt x="0" y="0"/>
                </a:moveTo>
                <a:lnTo>
                  <a:pt x="7625167" y="0"/>
                </a:lnTo>
                <a:lnTo>
                  <a:pt x="7625167" y="1497305"/>
                </a:lnTo>
                <a:lnTo>
                  <a:pt x="0" y="149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1391528" y="1670611"/>
            <a:ext cx="8421721" cy="1653720"/>
          </a:xfrm>
          <a:custGeom>
            <a:avLst/>
            <a:gdLst/>
            <a:ahLst/>
            <a:cxnLst/>
            <a:rect r="r" b="b" t="t" l="l"/>
            <a:pathLst>
              <a:path h="1653720" w="8421721">
                <a:moveTo>
                  <a:pt x="0" y="0"/>
                </a:moveTo>
                <a:lnTo>
                  <a:pt x="8421721" y="0"/>
                </a:lnTo>
                <a:lnTo>
                  <a:pt x="8421721" y="1653719"/>
                </a:lnTo>
                <a:lnTo>
                  <a:pt x="0" y="165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2094923" y="1827025"/>
            <a:ext cx="7625167" cy="1497306"/>
          </a:xfrm>
          <a:custGeom>
            <a:avLst/>
            <a:gdLst/>
            <a:ahLst/>
            <a:cxnLst/>
            <a:rect r="r" b="b" t="t" l="l"/>
            <a:pathLst>
              <a:path h="1497306" w="7625167">
                <a:moveTo>
                  <a:pt x="0" y="0"/>
                </a:moveTo>
                <a:lnTo>
                  <a:pt x="7625167" y="0"/>
                </a:lnTo>
                <a:lnTo>
                  <a:pt x="7625167" y="1497305"/>
                </a:lnTo>
                <a:lnTo>
                  <a:pt x="0" y="149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975629">
            <a:off x="5861001" y="-52093"/>
            <a:ext cx="7503132" cy="9619400"/>
          </a:xfrm>
          <a:custGeom>
            <a:avLst/>
            <a:gdLst/>
            <a:ahLst/>
            <a:cxnLst/>
            <a:rect r="r" b="b" t="t" l="l"/>
            <a:pathLst>
              <a:path h="9619400" w="7503132">
                <a:moveTo>
                  <a:pt x="0" y="0"/>
                </a:moveTo>
                <a:lnTo>
                  <a:pt x="7503132" y="0"/>
                </a:lnTo>
                <a:lnTo>
                  <a:pt x="7503132" y="9619400"/>
                </a:lnTo>
                <a:lnTo>
                  <a:pt x="0" y="9619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98859" y="510639"/>
            <a:ext cx="3292063" cy="4636708"/>
          </a:xfrm>
          <a:custGeom>
            <a:avLst/>
            <a:gdLst/>
            <a:ahLst/>
            <a:cxnLst/>
            <a:rect r="r" b="b" t="t" l="l"/>
            <a:pathLst>
              <a:path h="4636708" w="3292063">
                <a:moveTo>
                  <a:pt x="0" y="0"/>
                </a:moveTo>
                <a:lnTo>
                  <a:pt x="3292063" y="0"/>
                </a:lnTo>
                <a:lnTo>
                  <a:pt x="3292063" y="4636708"/>
                </a:lnTo>
                <a:lnTo>
                  <a:pt x="0" y="46367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612190" y="1235384"/>
            <a:ext cx="3509160" cy="3911963"/>
          </a:xfrm>
          <a:custGeom>
            <a:avLst/>
            <a:gdLst/>
            <a:ahLst/>
            <a:cxnLst/>
            <a:rect r="r" b="b" t="t" l="l"/>
            <a:pathLst>
              <a:path h="3911963" w="3509160">
                <a:moveTo>
                  <a:pt x="0" y="0"/>
                </a:moveTo>
                <a:lnTo>
                  <a:pt x="3509161" y="0"/>
                </a:lnTo>
                <a:lnTo>
                  <a:pt x="3509161" y="3911963"/>
                </a:lnTo>
                <a:lnTo>
                  <a:pt x="0" y="39119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890922" y="3613552"/>
            <a:ext cx="7428674" cy="1295981"/>
            <a:chOff x="0" y="0"/>
            <a:chExt cx="6848022" cy="11946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848022" cy="1194683"/>
            </a:xfrm>
            <a:custGeom>
              <a:avLst/>
              <a:gdLst/>
              <a:ahLst/>
              <a:cxnLst/>
              <a:rect r="r" b="b" t="t" l="l"/>
              <a:pathLst>
                <a:path h="1194683" w="6848022">
                  <a:moveTo>
                    <a:pt x="6723562" y="1194683"/>
                  </a:moveTo>
                  <a:lnTo>
                    <a:pt x="124460" y="1194683"/>
                  </a:lnTo>
                  <a:cubicBezTo>
                    <a:pt x="55880" y="1194683"/>
                    <a:pt x="0" y="1138803"/>
                    <a:pt x="0" y="107022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562" y="0"/>
                  </a:lnTo>
                  <a:cubicBezTo>
                    <a:pt x="6792142" y="0"/>
                    <a:pt x="6848022" y="55880"/>
                    <a:pt x="6848022" y="124460"/>
                  </a:cubicBezTo>
                  <a:lnTo>
                    <a:pt x="6848022" y="1070223"/>
                  </a:lnTo>
                  <a:cubicBezTo>
                    <a:pt x="6848022" y="1138803"/>
                    <a:pt x="6792142" y="1194683"/>
                    <a:pt x="6723562" y="1194683"/>
                  </a:cubicBezTo>
                  <a:close/>
                </a:path>
              </a:pathLst>
            </a:custGeom>
            <a:solidFill>
              <a:srgbClr val="4872AF">
                <a:alpha val="89804"/>
              </a:srgbClr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647569" y="1585159"/>
            <a:ext cx="8443275" cy="2228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442"/>
              </a:lnSpc>
            </a:pPr>
            <a:r>
              <a:rPr lang="en-US" sz="17307" spc="173">
                <a:solidFill>
                  <a:srgbClr val="FFFFFF"/>
                </a:solidFill>
                <a:latin typeface="Alfa Slab One"/>
              </a:rPr>
              <a:t>Y4Life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458067" y="3727852"/>
            <a:ext cx="6861530" cy="59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45"/>
              </a:lnSpc>
            </a:pPr>
            <a:r>
              <a:rPr lang="en-US" sz="4679" spc="46">
                <a:solidFill>
                  <a:srgbClr val="FF6000"/>
                </a:solidFill>
                <a:latin typeface="Alfa Slab One"/>
              </a:rPr>
              <a:t>in Washington, D.C.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189130" y="4094754"/>
            <a:ext cx="6846874" cy="814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71"/>
              </a:lnSpc>
            </a:pPr>
            <a:r>
              <a:rPr lang="en-US" sz="4836">
                <a:solidFill>
                  <a:srgbClr val="FFB72A"/>
                </a:solidFill>
                <a:latin typeface="Aileron Ultra-Bold"/>
              </a:rPr>
              <a:t>January 18-20, 2024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5343" y="5735412"/>
            <a:ext cx="17837314" cy="3703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 spc="52">
                <a:solidFill>
                  <a:srgbClr val="FFFFFF"/>
                </a:solidFill>
                <a:latin typeface="Aileron Bold"/>
              </a:rPr>
              <a:t>Hey, high-school- and college-aged youth: </a:t>
            </a:r>
          </a:p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sz="5299" spc="52">
                <a:solidFill>
                  <a:srgbClr val="FFFFFF"/>
                </a:solidFill>
                <a:latin typeface="Aileron Bold"/>
              </a:rPr>
              <a:t>A</a:t>
            </a:r>
            <a:r>
              <a:rPr lang="en-US" sz="5299" spc="52">
                <a:solidFill>
                  <a:srgbClr val="FFFFFF"/>
                </a:solidFill>
                <a:latin typeface="Aileron Bold"/>
              </a:rPr>
              <a:t>ttend Lutherans For Life's FREE youth conference, Y4Life in Washington, D.C., from January 18-20, 2024!         Find out more at Y4Life.org.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DAFwOfAxd3k</dc:identifier>
  <dcterms:modified xsi:type="dcterms:W3CDTF">2011-08-01T06:04:30Z</dcterms:modified>
  <cp:revision>1</cp:revision>
  <dc:title>Y4Life in Washington, D.C. PPT Ad</dc:title>
</cp:coreProperties>
</file>